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51" r:id="rId6"/>
    <p:sldId id="348" r:id="rId7"/>
    <p:sldId id="352" r:id="rId8"/>
    <p:sldId id="355" r:id="rId9"/>
    <p:sldId id="356" r:id="rId10"/>
    <p:sldId id="3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629387" y="1425937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artalom helye 15">
            <a:extLst>
              <a:ext uri="{FF2B5EF4-FFF2-40B4-BE49-F238E27FC236}">
                <a16:creationId xmlns:a16="http://schemas.microsoft.com/office/drawing/2014/main" id="{F61E8B38-28F4-0E28-83C7-643A56D775CB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artalom helye 16">
            <a:extLst>
              <a:ext uri="{FF2B5EF4-FFF2-40B4-BE49-F238E27FC236}">
                <a16:creationId xmlns:a16="http://schemas.microsoft.com/office/drawing/2014/main" id="{82405643-246E-A1BB-F0A7-7E0F6E324E1C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833</TotalTime>
  <Words>145</Words>
  <Application>Microsoft Office PowerPoint</Application>
  <PresentationFormat>Szélesvásznú</PresentationFormat>
  <Paragraphs>58</Paragraphs>
  <Slides>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18</cp:revision>
  <dcterms:created xsi:type="dcterms:W3CDTF">2023-03-29T14:09:30Z</dcterms:created>
  <dcterms:modified xsi:type="dcterms:W3CDTF">2023-04-03T17:13:26Z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